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Default Extension="png" ContentType="image/png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>
        <p:scale>
          <a:sx n="75" d="100"/>
          <a:sy n="75" d="100"/>
        </p:scale>
        <p:origin x="-2392" y="-2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9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6" y="488951"/>
            <a:ext cx="3357563" cy="10401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20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6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1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1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1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70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70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1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8" y="364069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1" y="1913469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1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2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2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6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04A6BE-068F-044B-A59A-D2EAB4F79B1F}" type="datetimeFigureOut">
              <a:rPr lang="en-US" smtClean="0"/>
              <a:pPr/>
              <a:t>3/3/11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6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6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BB090E-3354-3547-8103-8B64F95B570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4301067" y="2827865"/>
            <a:ext cx="482590" cy="186266"/>
          </a:xfrm>
          <a:prstGeom prst="round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0" name="Group 19"/>
          <p:cNvGrpSpPr/>
          <p:nvPr/>
        </p:nvGrpSpPr>
        <p:grpSpPr>
          <a:xfrm>
            <a:off x="546109" y="1065847"/>
            <a:ext cx="5626091" cy="2630805"/>
            <a:chOff x="546109" y="1065847"/>
            <a:chExt cx="5626091" cy="2630805"/>
          </a:xfrm>
        </p:grpSpPr>
        <p:pic>
          <p:nvPicPr>
            <p:cNvPr id="5" name="P 1"/>
            <p:cNvPicPr/>
            <p:nvPr/>
          </p:nvPicPr>
          <p:blipFill>
            <a:blip r:embed="rId2"/>
            <a:srcRect/>
            <a:stretch>
              <a:fillRect/>
            </a:stretch>
          </p:blipFill>
          <p:spPr bwMode="auto">
            <a:xfrm>
              <a:off x="685800" y="1065847"/>
              <a:ext cx="5486400" cy="263080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</p:pic>
        <p:sp>
          <p:nvSpPr>
            <p:cNvPr id="6" name="Rounded Rectangle 5"/>
            <p:cNvSpPr/>
            <p:nvPr/>
          </p:nvSpPr>
          <p:spPr>
            <a:xfrm>
              <a:off x="4292600" y="1938867"/>
              <a:ext cx="347133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ounded Rectangle 11"/>
            <p:cNvSpPr/>
            <p:nvPr/>
          </p:nvSpPr>
          <p:spPr>
            <a:xfrm>
              <a:off x="5638800" y="2125133"/>
              <a:ext cx="524933" cy="194729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ounded Rectangle 12"/>
            <p:cNvSpPr/>
            <p:nvPr/>
          </p:nvSpPr>
          <p:spPr>
            <a:xfrm>
              <a:off x="4699010" y="2269074"/>
              <a:ext cx="482590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Rounded Rectangle 14"/>
            <p:cNvSpPr/>
            <p:nvPr/>
          </p:nvSpPr>
          <p:spPr>
            <a:xfrm>
              <a:off x="1549410" y="1608667"/>
              <a:ext cx="482590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Rounded Rectangle 15"/>
            <p:cNvSpPr/>
            <p:nvPr/>
          </p:nvSpPr>
          <p:spPr>
            <a:xfrm>
              <a:off x="546109" y="2920998"/>
              <a:ext cx="482590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Rounded Rectangle 16"/>
            <p:cNvSpPr/>
            <p:nvPr/>
          </p:nvSpPr>
          <p:spPr>
            <a:xfrm>
              <a:off x="1435120" y="2514607"/>
              <a:ext cx="461413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Rounded Rectangle 17"/>
            <p:cNvSpPr/>
            <p:nvPr/>
          </p:nvSpPr>
          <p:spPr>
            <a:xfrm>
              <a:off x="1896533" y="2802464"/>
              <a:ext cx="347133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Rounded Rectangle 18"/>
            <p:cNvSpPr/>
            <p:nvPr/>
          </p:nvSpPr>
          <p:spPr>
            <a:xfrm>
              <a:off x="2243666" y="3344333"/>
              <a:ext cx="347133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" name="TextBox 20"/>
          <p:cNvSpPr txBox="1"/>
          <p:nvPr/>
        </p:nvSpPr>
        <p:spPr>
          <a:xfrm>
            <a:off x="2032000" y="601133"/>
            <a:ext cx="29887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Parts of a Flower</a:t>
            </a:r>
            <a:endParaRPr lang="en-US" sz="2400" dirty="0"/>
          </a:p>
        </p:txBody>
      </p:sp>
      <p:grpSp>
        <p:nvGrpSpPr>
          <p:cNvPr id="22" name="Group 21"/>
          <p:cNvGrpSpPr/>
          <p:nvPr/>
        </p:nvGrpSpPr>
        <p:grpSpPr>
          <a:xfrm>
            <a:off x="698509" y="5519316"/>
            <a:ext cx="5626091" cy="2630805"/>
            <a:chOff x="546109" y="1065847"/>
            <a:chExt cx="5626091" cy="2630805"/>
          </a:xfrm>
        </p:grpSpPr>
        <p:pic>
          <p:nvPicPr>
            <p:cNvPr id="23" name="P 1"/>
            <p:cNvPicPr/>
            <p:nvPr/>
          </p:nvPicPr>
          <p:blipFill>
            <a:blip r:embed="rId2"/>
            <a:srcRect/>
            <a:stretch>
              <a:fillRect/>
            </a:stretch>
          </p:blipFill>
          <p:spPr bwMode="auto">
            <a:xfrm>
              <a:off x="685800" y="1065847"/>
              <a:ext cx="5486400" cy="263080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</p:pic>
        <p:sp>
          <p:nvSpPr>
            <p:cNvPr id="24" name="Rounded Rectangle 23"/>
            <p:cNvSpPr/>
            <p:nvPr/>
          </p:nvSpPr>
          <p:spPr>
            <a:xfrm>
              <a:off x="4292600" y="1938867"/>
              <a:ext cx="347133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ounded Rectangle 24"/>
            <p:cNvSpPr/>
            <p:nvPr/>
          </p:nvSpPr>
          <p:spPr>
            <a:xfrm>
              <a:off x="5638800" y="2125133"/>
              <a:ext cx="524933" cy="194729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Rounded Rectangle 25"/>
            <p:cNvSpPr/>
            <p:nvPr/>
          </p:nvSpPr>
          <p:spPr>
            <a:xfrm>
              <a:off x="4699010" y="2269074"/>
              <a:ext cx="482590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Rounded Rectangle 26"/>
            <p:cNvSpPr/>
            <p:nvPr/>
          </p:nvSpPr>
          <p:spPr>
            <a:xfrm>
              <a:off x="1549410" y="1608667"/>
              <a:ext cx="482590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Rounded Rectangle 27"/>
            <p:cNvSpPr/>
            <p:nvPr/>
          </p:nvSpPr>
          <p:spPr>
            <a:xfrm>
              <a:off x="546109" y="2920998"/>
              <a:ext cx="482590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Rounded Rectangle 28"/>
            <p:cNvSpPr/>
            <p:nvPr/>
          </p:nvSpPr>
          <p:spPr>
            <a:xfrm>
              <a:off x="1435120" y="2514607"/>
              <a:ext cx="461413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Rounded Rectangle 29"/>
            <p:cNvSpPr/>
            <p:nvPr/>
          </p:nvSpPr>
          <p:spPr>
            <a:xfrm>
              <a:off x="1896533" y="2802464"/>
              <a:ext cx="347133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Rounded Rectangle 30"/>
            <p:cNvSpPr/>
            <p:nvPr/>
          </p:nvSpPr>
          <p:spPr>
            <a:xfrm>
              <a:off x="2243666" y="3344333"/>
              <a:ext cx="347133" cy="186266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2" name="TextBox 31"/>
          <p:cNvSpPr txBox="1"/>
          <p:nvPr/>
        </p:nvSpPr>
        <p:spPr>
          <a:xfrm>
            <a:off x="2184400" y="5054602"/>
            <a:ext cx="29887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Parts of a Flower</a:t>
            </a:r>
            <a:endParaRPr lang="en-US" sz="2400" dirty="0"/>
          </a:p>
        </p:txBody>
      </p:sp>
      <p:sp>
        <p:nvSpPr>
          <p:cNvPr id="33" name="Rounded Rectangle 32"/>
          <p:cNvSpPr/>
          <p:nvPr/>
        </p:nvSpPr>
        <p:spPr>
          <a:xfrm>
            <a:off x="4301067" y="2827865"/>
            <a:ext cx="338666" cy="160865"/>
          </a:xfrm>
          <a:prstGeom prst="round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ounded Rectangle 33"/>
          <p:cNvSpPr/>
          <p:nvPr/>
        </p:nvSpPr>
        <p:spPr>
          <a:xfrm>
            <a:off x="4461942" y="7272867"/>
            <a:ext cx="338666" cy="160865"/>
          </a:xfrm>
          <a:prstGeom prst="round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8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Urbana 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Alicia Burge</dc:creator>
  <cp:lastModifiedBy>Alicia Burge</cp:lastModifiedBy>
  <cp:revision>2</cp:revision>
  <cp:lastPrinted>2011-03-04T02:36:33Z</cp:lastPrinted>
  <dcterms:created xsi:type="dcterms:W3CDTF">2011-03-04T02:35:11Z</dcterms:created>
  <dcterms:modified xsi:type="dcterms:W3CDTF">2011-03-04T02:36:37Z</dcterms:modified>
</cp:coreProperties>
</file>

<file path=docProps/thumbnail.jpeg>
</file>